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20104100" cy="12211050"/>
  <p:notesSz cx="20104100" cy="122110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07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785425"/>
            <a:ext cx="17088486" cy="256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838188"/>
            <a:ext cx="14072870" cy="30527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808541"/>
            <a:ext cx="8745284" cy="80592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808541"/>
            <a:ext cx="8745284" cy="80592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88442"/>
            <a:ext cx="18093690" cy="19537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808541"/>
            <a:ext cx="18093690" cy="80592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1356277"/>
            <a:ext cx="6433312" cy="610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1356277"/>
            <a:ext cx="4623943" cy="610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1356277"/>
            <a:ext cx="4623943" cy="610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07" y="107470"/>
            <a:ext cx="19834293" cy="120509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099323" cy="1220861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646435" y="9621543"/>
            <a:ext cx="4400550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00" b="1" spc="-35" dirty="0">
                <a:latin typeface="宋体"/>
                <a:cs typeface="宋体"/>
              </a:rPr>
              <a:t>预估价格范围</a:t>
            </a:r>
            <a:r>
              <a:rPr sz="2700" b="1" dirty="0">
                <a:latin typeface="Arial"/>
                <a:cs typeface="Arial"/>
              </a:rPr>
              <a:t>:RMB</a:t>
            </a:r>
            <a:r>
              <a:rPr sz="2700" b="1" spc="20" dirty="0">
                <a:latin typeface="Arial"/>
                <a:cs typeface="Arial"/>
              </a:rPr>
              <a:t> </a:t>
            </a:r>
            <a:r>
              <a:rPr sz="2700" b="1" dirty="0">
                <a:latin typeface="Arial"/>
                <a:cs typeface="Arial"/>
              </a:rPr>
              <a:t>84-88</a:t>
            </a:r>
            <a:r>
              <a:rPr sz="2700" b="1" spc="20" dirty="0">
                <a:latin typeface="Arial"/>
                <a:cs typeface="Arial"/>
              </a:rPr>
              <a:t> </a:t>
            </a:r>
            <a:r>
              <a:rPr sz="2700" b="1" spc="-50" dirty="0">
                <a:latin typeface="宋体"/>
                <a:cs typeface="宋体"/>
              </a:rPr>
              <a:t>元</a:t>
            </a:r>
            <a:endParaRPr sz="27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4634"/>
            <a:ext cx="20099323" cy="120939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4634"/>
            <a:ext cx="20099323" cy="120939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4634"/>
            <a:ext cx="20099323" cy="120939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07" y="114634"/>
            <a:ext cx="19984715" cy="120939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4634"/>
            <a:ext cx="20099323" cy="120939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4634"/>
            <a:ext cx="20099323" cy="120939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4634"/>
            <a:ext cx="20099323" cy="120939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580615" y="9781564"/>
            <a:ext cx="4400550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00" b="1" spc="-35" dirty="0">
                <a:latin typeface="宋体"/>
                <a:cs typeface="宋体"/>
              </a:rPr>
              <a:t>预估价格范围</a:t>
            </a:r>
            <a:r>
              <a:rPr sz="2700" b="1" dirty="0">
                <a:latin typeface="Arial"/>
                <a:cs typeface="Arial"/>
              </a:rPr>
              <a:t>:RMB</a:t>
            </a:r>
            <a:r>
              <a:rPr sz="2700" b="1" spc="20" dirty="0">
                <a:latin typeface="Arial"/>
                <a:cs typeface="Arial"/>
              </a:rPr>
              <a:t> </a:t>
            </a:r>
            <a:r>
              <a:rPr sz="2700" b="1" dirty="0">
                <a:latin typeface="Arial"/>
                <a:cs typeface="Arial"/>
              </a:rPr>
              <a:t>78-83</a:t>
            </a:r>
            <a:r>
              <a:rPr sz="2700" b="1" spc="20" dirty="0">
                <a:latin typeface="Arial"/>
                <a:cs typeface="Arial"/>
              </a:rPr>
              <a:t> </a:t>
            </a:r>
            <a:r>
              <a:rPr sz="2700" b="1" spc="-50" dirty="0">
                <a:latin typeface="宋体"/>
                <a:cs typeface="宋体"/>
              </a:rPr>
              <a:t>元</a:t>
            </a:r>
            <a:endParaRPr sz="2700" dirty="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7470"/>
            <a:ext cx="20099323" cy="121011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4634"/>
            <a:ext cx="20099323" cy="120939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7470"/>
            <a:ext cx="20099323" cy="121011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4634"/>
            <a:ext cx="20099323" cy="120939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</Words>
  <Application>Microsoft Office PowerPoint</Application>
  <PresentationFormat>自定义</PresentationFormat>
  <Paragraphs>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宋体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伟生 陈</cp:lastModifiedBy>
  <cp:revision>1</cp:revision>
  <dcterms:created xsi:type="dcterms:W3CDTF">2026-01-23T05:52:29Z</dcterms:created>
  <dcterms:modified xsi:type="dcterms:W3CDTF">2026-01-23T05:53:05Z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2026-01-23T00:00:00Z</vt:filetime>
  </property>
</Properties>
</file>