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2211050"/>
  <p:notesSz cx="20104100" cy="122110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785425"/>
            <a:ext cx="17088486" cy="256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838188"/>
            <a:ext cx="14072870" cy="3052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808541"/>
            <a:ext cx="8745284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808541"/>
            <a:ext cx="8745284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88442"/>
            <a:ext cx="18093690" cy="195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808541"/>
            <a:ext cx="18093690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1356277"/>
            <a:ext cx="6433312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1356277"/>
            <a:ext cx="4623943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1356277"/>
            <a:ext cx="4623943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7" y="114634"/>
            <a:ext cx="19834293" cy="12043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9323" cy="122086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533519" y="9630953"/>
            <a:ext cx="44005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5" b="1">
                <a:latin typeface="宋体"/>
                <a:cs typeface="宋体"/>
              </a:rPr>
              <a:t>预</a:t>
            </a:r>
            <a:r>
              <a:rPr dirty="0" sz="2700" spc="-35" b="1">
                <a:latin typeface="宋体"/>
                <a:cs typeface="宋体"/>
              </a:rPr>
              <a:t>估</a:t>
            </a:r>
            <a:r>
              <a:rPr dirty="0" sz="2700" spc="-35" b="1">
                <a:latin typeface="宋体"/>
                <a:cs typeface="宋体"/>
              </a:rPr>
              <a:t>价</a:t>
            </a:r>
            <a:r>
              <a:rPr dirty="0" sz="2700" spc="-35" b="1">
                <a:latin typeface="宋体"/>
                <a:cs typeface="宋体"/>
              </a:rPr>
              <a:t>格</a:t>
            </a:r>
            <a:r>
              <a:rPr dirty="0" sz="2700" spc="-35" b="1">
                <a:latin typeface="宋体"/>
                <a:cs typeface="宋体"/>
              </a:rPr>
              <a:t>范</a:t>
            </a:r>
            <a:r>
              <a:rPr dirty="0" sz="2700" spc="-35" b="1">
                <a:latin typeface="宋体"/>
                <a:cs typeface="宋体"/>
              </a:rPr>
              <a:t>围</a:t>
            </a:r>
            <a:r>
              <a:rPr dirty="0" sz="2700" b="1">
                <a:latin typeface="Arial"/>
                <a:cs typeface="Arial"/>
              </a:rPr>
              <a:t>:RMB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b="1">
                <a:latin typeface="Arial"/>
                <a:cs typeface="Arial"/>
              </a:rPr>
              <a:t>84-88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spc="-50" b="1">
                <a:latin typeface="宋体"/>
                <a:cs typeface="宋体"/>
              </a:rPr>
              <a:t>元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7" y="114634"/>
            <a:ext cx="19984715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505338" y="9678020"/>
            <a:ext cx="44005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5" b="1">
                <a:latin typeface="宋体"/>
                <a:cs typeface="宋体"/>
              </a:rPr>
              <a:t>预</a:t>
            </a:r>
            <a:r>
              <a:rPr dirty="0" sz="2700" spc="-35" b="1">
                <a:latin typeface="宋体"/>
                <a:cs typeface="宋体"/>
              </a:rPr>
              <a:t>估</a:t>
            </a:r>
            <a:r>
              <a:rPr dirty="0" sz="2700" spc="-35" b="1">
                <a:latin typeface="宋体"/>
                <a:cs typeface="宋体"/>
              </a:rPr>
              <a:t>价</a:t>
            </a:r>
            <a:r>
              <a:rPr dirty="0" sz="2700" spc="-35" b="1">
                <a:latin typeface="宋体"/>
                <a:cs typeface="宋体"/>
              </a:rPr>
              <a:t>格</a:t>
            </a:r>
            <a:r>
              <a:rPr dirty="0" sz="2700" spc="-35" b="1">
                <a:latin typeface="宋体"/>
                <a:cs typeface="宋体"/>
              </a:rPr>
              <a:t>范</a:t>
            </a:r>
            <a:r>
              <a:rPr dirty="0" sz="2700" spc="-35" b="1">
                <a:latin typeface="宋体"/>
                <a:cs typeface="宋体"/>
              </a:rPr>
              <a:t>围</a:t>
            </a:r>
            <a:r>
              <a:rPr dirty="0" sz="2700" b="1">
                <a:latin typeface="Arial"/>
                <a:cs typeface="Arial"/>
              </a:rPr>
              <a:t>:RMB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b="1">
                <a:latin typeface="Arial"/>
                <a:cs typeface="Arial"/>
              </a:rPr>
              <a:t>78-83</a:t>
            </a:r>
            <a:r>
              <a:rPr dirty="0" sz="2700" spc="20" b="1">
                <a:latin typeface="Arial"/>
                <a:cs typeface="Arial"/>
              </a:rPr>
              <a:t> </a:t>
            </a:r>
            <a:r>
              <a:rPr dirty="0" sz="2700" spc="-50" b="1">
                <a:latin typeface="宋体"/>
                <a:cs typeface="宋体"/>
              </a:rPr>
              <a:t>元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2026-01-23T05:51:38Z</dcterms:created>
  <dcterms:modified xsi:type="dcterms:W3CDTF">2026-01-23T05:51:38Z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2026-01-23T00:00:00Z</vt:filetime>
  </property>
</Properties>
</file>