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</p:sldIdLst>
  <p:sldSz cx="12192000" cy="6858000"/>
  <p:notesSz cx="6858000" cy="9144000"/>
  <p:custDataLst>
    <p:tags r:id="rId1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bleStyles" Target="tableStyles.xml"/><Relationship Id="rId8" Type="http://schemas.openxmlformats.org/officeDocument/2006/relationships/viewProps" Target="viewProps.xml"/><Relationship Id="rId7" Type="http://schemas.openxmlformats.org/officeDocument/2006/relationships/presProps" Target="presProps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0" Type="http://schemas.openxmlformats.org/officeDocument/2006/relationships/tags" Target="tags/tag6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3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4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5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6.xml"/><Relationship Id="rId1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未标题-1 拷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6135" y="200660"/>
            <a:ext cx="10804525" cy="66192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未命名 -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9045" y="0"/>
            <a:ext cx="969327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未命名 -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9045" y="0"/>
            <a:ext cx="969327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未命名 -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9045" y="0"/>
            <a:ext cx="969327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p="http://schemas.openxmlformats.org/presentationml/2006/main">
  <p:tag name="COMMONDATA" val="eyJoZGlkIjoiNTFkMDA3ZDU1Yzk4MzY2ZjYzMjMzMmQzNTQwZDM3Zjg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12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江少斌</cp:lastModifiedBy>
  <cp:revision>164</cp:revision>
  <dcterms:created xsi:type="dcterms:W3CDTF">2019-06-19T02:08:00Z</dcterms:created>
  <dcterms:modified xsi:type="dcterms:W3CDTF">2026-03-06T07:57:44Z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2052-11.1.0.15319</vt:lpwstr>
  </property>
  <property fmtid="{D5CDD505-2E9C-101B-9397-08002B2CF9AE}" pid="3" name="ICV">
    <vt:lpwstr>3677F67154A7481FB71430AB88C8B877_13</vt:lpwstr>
  </property>
</Properties>
</file>